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89" r:id="rId2"/>
    <p:sldId id="286" r:id="rId3"/>
    <p:sldId id="305" r:id="rId4"/>
    <p:sldId id="306" r:id="rId5"/>
    <p:sldId id="288" r:id="rId6"/>
    <p:sldId id="308" r:id="rId7"/>
    <p:sldId id="309" r:id="rId8"/>
    <p:sldId id="310" r:id="rId9"/>
    <p:sldId id="297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6940" autoAdjust="0"/>
  </p:normalViewPr>
  <p:slideViewPr>
    <p:cSldViewPr snapToGrid="0">
      <p:cViewPr varScale="1">
        <p:scale>
          <a:sx n="115" d="100"/>
          <a:sy n="115" d="100"/>
        </p:scale>
        <p:origin x="120" y="4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200"/>
              </a:lnSpc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抉擇信仰（一）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1.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皈依之需求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2.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人生的意義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一）</a:t>
            </a:r>
            <a:endParaRPr lang="zh-TW" altLang="en-US" sz="4800" spc="-500" dirty="0">
              <a:latin typeface="華康魏碑體 Std W7" pitchFamily="66" charset="-120"/>
              <a:ea typeface="華康魏碑體 Std W7" pitchFamily="66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24303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ea typeface="華康魏碑體 Std W7" pitchFamily="66" charset="-120"/>
              </a:rPr>
              <a:t>人生的意義</a:t>
            </a:r>
            <a:endParaRPr lang="en-US" altLang="zh-TW" dirty="0">
              <a:solidFill>
                <a:srgbClr val="002060"/>
              </a:solidFill>
              <a:ea typeface="華康魏碑體 Std W7" pitchFamily="66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35766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6 </a:t>
            </a: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48346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 Std W7" pitchFamily="66" charset="-120"/>
                <a:ea typeface="華康魏碑體 Std W7" pitchFamily="66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 Std W7" pitchFamily="66" charset="-120"/>
              <a:ea typeface="華康魏碑體 Std W7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）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499792" y="2794822"/>
            <a:ext cx="7704856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</a:rPr>
              <a:t>抉擇信仰（一）</a:t>
            </a:r>
            <a:endParaRPr lang="en-US" altLang="zh-TW" sz="5400" dirty="0">
              <a:solidFill>
                <a:schemeClr val="tx1"/>
              </a:solidFill>
            </a:endParaRPr>
          </a:p>
          <a:p>
            <a:r>
              <a:rPr lang="zh-TW" altLang="zh-TW" sz="44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（</a:t>
            </a:r>
            <a:r>
              <a:rPr lang="en-US" altLang="zh-TW" sz="44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1</a:t>
            </a:r>
            <a:r>
              <a:rPr lang="zh-TW" altLang="zh-TW" sz="44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）</a:t>
            </a:r>
            <a:r>
              <a:rPr lang="zh-TW" altLang="zh-TW" sz="4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華康宗楷體 Std W7"/>
              </a:rPr>
              <a:t>皈依之需求</a:t>
            </a:r>
            <a:endParaRPr lang="en-US" altLang="zh-TW" sz="4400" dirty="0">
              <a:solidFill>
                <a:schemeClr val="tx1"/>
              </a:solidFill>
              <a:ea typeface="華康宗楷體 Std W7"/>
            </a:endParaRPr>
          </a:p>
          <a:p>
            <a:r>
              <a:rPr lang="zh-TW" altLang="zh-TW" sz="44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（</a:t>
            </a:r>
            <a:r>
              <a:rPr lang="en-US" altLang="zh-TW" sz="44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2</a:t>
            </a:r>
            <a:r>
              <a:rPr lang="zh-TW" altLang="zh-TW" sz="44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）</a:t>
            </a:r>
            <a:r>
              <a:rPr lang="zh-TW" altLang="zh-TW" sz="4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華康宗楷體 Std W7"/>
                <a:cs typeface="Times New Roman" panose="02020603050405020304" pitchFamily="18" charset="0"/>
              </a:rPr>
              <a:t>人生的意義</a:t>
            </a:r>
            <a:endParaRPr lang="en-US" altLang="zh-TW" sz="4400" dirty="0">
              <a:solidFill>
                <a:schemeClr val="tx1"/>
              </a:solidFill>
              <a:ea typeface="華康宗楷體 Std W7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704856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2213E118-3656-D0CF-D539-011F5EFACA33}"/>
              </a:ext>
            </a:extLst>
          </p:cNvPr>
          <p:cNvGrpSpPr/>
          <p:nvPr/>
        </p:nvGrpSpPr>
        <p:grpSpPr>
          <a:xfrm>
            <a:off x="1939433" y="0"/>
            <a:ext cx="9077907" cy="6691745"/>
            <a:chOff x="1557047" y="0"/>
            <a:chExt cx="9077907" cy="669174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09F367D-B950-9EC6-E130-C2EE5321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7047" y="0"/>
              <a:ext cx="9077907" cy="6658495"/>
            </a:xfrm>
            <a:prstGeom prst="rect">
              <a:avLst/>
            </a:prstGeom>
          </p:spPr>
        </p:pic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3A76677-10D3-20D6-336B-DE665D75DAB1}"/>
                </a:ext>
              </a:extLst>
            </p:cNvPr>
            <p:cNvGrpSpPr/>
            <p:nvPr/>
          </p:nvGrpSpPr>
          <p:grpSpPr>
            <a:xfrm>
              <a:off x="1803861" y="1468177"/>
              <a:ext cx="7647709" cy="5223568"/>
              <a:chOff x="1803861" y="1468177"/>
              <a:chExt cx="7647709" cy="5223568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F3156E-808C-AD74-3C93-022E1798786F}"/>
                  </a:ext>
                </a:extLst>
              </p:cNvPr>
              <p:cNvSpPr txBox="1"/>
              <p:nvPr/>
            </p:nvSpPr>
            <p:spPr>
              <a:xfrm>
                <a:off x="5789814" y="1468177"/>
                <a:ext cx="1363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rgbClr val="0000FF"/>
                    </a:solidFill>
                  </a:rPr>
                  <a:t>皈依的需求</a:t>
                </a: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71CA2AD6-FF3A-BE90-CE3C-453D8FC99DFB}"/>
                  </a:ext>
                </a:extLst>
              </p:cNvPr>
              <p:cNvSpPr/>
              <p:nvPr/>
            </p:nvSpPr>
            <p:spPr>
              <a:xfrm>
                <a:off x="1803861" y="1911927"/>
                <a:ext cx="7647709" cy="4779818"/>
              </a:xfrm>
              <a:prstGeom prst="roundRect">
                <a:avLst>
                  <a:gd name="adj" fmla="val 3797"/>
                </a:avLst>
              </a:prstGeom>
              <a:noFill/>
              <a:ln>
                <a:solidFill>
                  <a:srgbClr val="0000FF"/>
                </a:solidFill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657D987B-9C2D-7218-8CFE-BA941F6ED6EA}"/>
                </a:ext>
              </a:extLst>
            </p:cNvPr>
            <p:cNvGrpSpPr/>
            <p:nvPr/>
          </p:nvGrpSpPr>
          <p:grpSpPr>
            <a:xfrm>
              <a:off x="9271457" y="1468177"/>
              <a:ext cx="1363286" cy="4224700"/>
              <a:chOff x="9271457" y="1468177"/>
              <a:chExt cx="1363286" cy="4224700"/>
            </a:xfrm>
          </p:grpSpPr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9B39205-F778-EA28-8B51-860B02CDB835}"/>
                  </a:ext>
                </a:extLst>
              </p:cNvPr>
              <p:cNvSpPr txBox="1"/>
              <p:nvPr/>
            </p:nvSpPr>
            <p:spPr>
              <a:xfrm>
                <a:off x="9271457" y="1468177"/>
                <a:ext cx="1363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dirty="0">
                    <a:solidFill>
                      <a:srgbClr val="FF0000"/>
                    </a:solidFill>
                  </a:rPr>
                  <a:t>人生的意義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775E45A3-0047-9BF7-1F91-95F1E583F41D}"/>
                  </a:ext>
                </a:extLst>
              </p:cNvPr>
              <p:cNvSpPr/>
              <p:nvPr/>
            </p:nvSpPr>
            <p:spPr>
              <a:xfrm>
                <a:off x="9530534" y="1911926"/>
                <a:ext cx="845132" cy="3780951"/>
              </a:xfrm>
              <a:prstGeom prst="roundRect">
                <a:avLst>
                  <a:gd name="adj" fmla="val 8631"/>
                </a:avLst>
              </a:prstGeom>
              <a:noFill/>
              <a:ln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5B3DD021-FE9E-2521-246E-956EFE14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32" y="1720735"/>
            <a:ext cx="983621" cy="441823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A848C7-ACBC-EC05-9A33-54FE5C0BBC17}"/>
              </a:ext>
            </a:extLst>
          </p:cNvPr>
          <p:cNvSpPr txBox="1"/>
          <p:nvPr/>
        </p:nvSpPr>
        <p:spPr>
          <a:xfrm>
            <a:off x="10648604" y="3801287"/>
            <a:ext cx="5486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zh-TW" altLang="en-US" dirty="0"/>
              <a:t>人</a:t>
            </a:r>
            <a:endParaRPr lang="en-US" altLang="zh-TW" dirty="0"/>
          </a:p>
          <a:p>
            <a:r>
              <a:rPr lang="zh-TW" altLang="en-US" dirty="0"/>
              <a:t>生</a:t>
            </a:r>
            <a:endParaRPr lang="en-US" altLang="zh-TW" dirty="0"/>
          </a:p>
          <a:p>
            <a:r>
              <a:rPr lang="zh-TW" altLang="en-US" dirty="0"/>
              <a:t>的</a:t>
            </a:r>
            <a:endParaRPr lang="en-US" altLang="zh-TW" dirty="0"/>
          </a:p>
          <a:p>
            <a:r>
              <a:rPr lang="zh-TW" altLang="en-US" dirty="0"/>
              <a:t>困</a:t>
            </a:r>
            <a:endParaRPr lang="en-US" altLang="zh-TW" dirty="0"/>
          </a:p>
          <a:p>
            <a:r>
              <a:rPr lang="zh-TW" altLang="en-US" dirty="0"/>
              <a:t>境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BF2B33-B2E3-76BB-35F2-B30EAB3456D8}"/>
              </a:ext>
            </a:extLst>
          </p:cNvPr>
          <p:cNvSpPr txBox="1"/>
          <p:nvPr/>
        </p:nvSpPr>
        <p:spPr>
          <a:xfrm>
            <a:off x="563925" y="309092"/>
            <a:ext cx="2375921" cy="9476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TW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5800" spc="-50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  <a:cs typeface="+mj-cs"/>
              </a:defRPr>
            </a:lvl1pPr>
          </a:lstStyle>
          <a:p>
            <a:r>
              <a:rPr lang="zh-TW" altLang="en-US" sz="4400" dirty="0"/>
              <a:t>歸敬三寶</a:t>
            </a:r>
          </a:p>
        </p:txBody>
      </p:sp>
    </p:spTree>
    <p:extLst>
      <p:ext uri="{BB962C8B-B14F-4D97-AF65-F5344CB8AC3E}">
        <p14:creationId xmlns:p14="http://schemas.microsoft.com/office/powerpoint/2010/main" val="216704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F9FD2B4-B60F-5B4E-C00E-69933A47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2057208"/>
            <a:ext cx="9221487" cy="274358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CF4E17E-9826-33A3-71F5-28482C4C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84" y="3509152"/>
            <a:ext cx="235300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0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E48B75C-AA56-0919-0237-C67B06468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33445"/>
            <a:ext cx="11668298" cy="44228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351083-6EBE-A351-EF64-E329CD6C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93" y="1427531"/>
            <a:ext cx="316774" cy="3834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FB4420-BEF5-617E-D310-D32FCBC92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902" y="3281528"/>
            <a:ext cx="315560" cy="3593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B53D24-445F-B167-A2E7-88562419F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917" y="3765666"/>
            <a:ext cx="356961" cy="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9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3510DCF-5600-4233-92E1-A7B6CB05B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447562"/>
            <a:ext cx="11712633" cy="41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0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931883F-AD49-5795-F08F-2F41EA7A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5" y="1836939"/>
            <a:ext cx="11829011" cy="31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0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1D0AAE-5C5B-7582-3717-FCA42831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138307"/>
            <a:ext cx="11205556" cy="661162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5C80104-C8B5-E580-801B-A7637A47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08" y="1241932"/>
            <a:ext cx="1761163" cy="3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2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5936</TotalTime>
  <Words>114</Words>
  <Application>Microsoft Office PowerPoint</Application>
  <PresentationFormat>寬螢幕</PresentationFormat>
  <Paragraphs>25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microsoft yahei</vt:lpstr>
      <vt:lpstr>華康文徵明體 Std W4</vt:lpstr>
      <vt:lpstr>華康仿宋體 Std W6</vt:lpstr>
      <vt:lpstr>華康宗楷體 Std W7</vt:lpstr>
      <vt:lpstr>華康魏碑體 Std W7</vt:lpstr>
      <vt:lpstr>Arial</vt:lpstr>
      <vt:lpstr>Calibri</vt:lpstr>
      <vt:lpstr>Calibri Light</vt:lpstr>
      <vt:lpstr>Times New Roman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263</cp:revision>
  <dcterms:created xsi:type="dcterms:W3CDTF">2023-08-17T10:12:34Z</dcterms:created>
  <dcterms:modified xsi:type="dcterms:W3CDTF">2023-09-05T11:20:49Z</dcterms:modified>
</cp:coreProperties>
</file>